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'1.0' encoding='UTF-8' standalone='yes'?>
<Relationships xmlns="http://schemas.openxmlformats.org/package/2006/relationships"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7" Type="http://schemas.openxmlformats.org/officeDocument/2006/relationships/slide" Target="slides/slide1.xml"/><Relationship Id="rId2" Type="http://schemas.openxmlformats.org/officeDocument/2006/relationships/printerSettings" Target="printerSettings/printerSettings1.bin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4" Type="http://schemas.openxmlformats.org/officeDocument/2006/relationships/slideLayout" Target="../slideLayouts/slideLayout4.xml"/><Relationship Id="rId6" Type="http://schemas.openxmlformats.org/officeDocument/2006/relationships/slideLayout" Target="../slideLayouts/slideLayout6.xml"/><Relationship Id="rId1" Type="http://schemas.openxmlformats.org/officeDocument/2006/relationships/slideLayout" Target="../slideLayouts/slideLayout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7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1828800" y="1828800"/>
            <a:ext cx="1828800" cy="1828800"/>
          </a:xfrm>
          <a:prstGeom prst="rect">
            <a:avLst/>
          </a:prstGeom>
          <a:noFill/>
        </p:spPr>
        <p:txBody>
          <a:bodyPr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