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57" d="100"/>
          <a:sy n="157" d="100"/>
        </p:scale>
        <p:origin x="-1656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899592" y="1124744"/>
            <a:ext cx="967896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 Foo Bar </a:t>
            </a:r>
            <a:br>
              <a:rPr lang="en-US" dirty="0" smtClean="0"/>
            </a:br>
            <a:r>
              <a:rPr lang="en-US" dirty="0" smtClean="0"/>
              <a:t> </a:t>
            </a:r>
            <a:r>
              <a:rPr lang="en-US" dirty="0" err="1" smtClean="0"/>
              <a:t>Baz</a:t>
            </a:r>
            <a:r>
              <a:rPr lang="en-US" dirty="0" smtClean="0"/>
              <a:t> Zoo </a:t>
            </a:r>
            <a:br>
              <a:rPr lang="en-US" dirty="0" smtClean="0"/>
            </a:br>
            <a:fld id="{4ACDC551-8A53-AE47-95A7-4A2F0C1FFF1B}" type="slidenum">
              <a:rPr lang="en-US" smtClean="0"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0643079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</TotalTime>
  <Words>3</Words>
  <Application>Microsoft Macintosh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8</cp:revision>
  <dcterms:created xsi:type="dcterms:W3CDTF">2012-11-17T11:07:40Z</dcterms:created>
  <dcterms:modified xsi:type="dcterms:W3CDTF">2014-09-15T22:45:43Z</dcterms:modified>
  <cp:category/>
</cp:coreProperties>
</file>

<file path=docProps/thumbnail.jpeg>
</file>