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jpeg" ContentType="image/jpeg"/>
  <Default Extension="rels" ContentType="application/vnd.openxmlformats-package.relationships+xml"/>
  <Default Extension="xml" ContentType="application/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Props+xml" PartName="/ppt/presProps.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'1.0' encoding='UTF-8' standalone='yes'?>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24" d="100"/>
          <a:sy n="124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'1.0' encoding='UTF-8' standalone='yes'?>
<Relationships xmlns="http://schemas.openxmlformats.org/package/2006/relationships"><Relationship Id="rId1" Type="http://schemas.openxmlformats.org/officeDocument/2006/relationships/slideMaster" Target="slideMasters/slideMaster1.xml"/><Relationship Id="rId3" Type="http://schemas.openxmlformats.org/officeDocument/2006/relationships/presProps" Target="presProps.xml"/><Relationship Id="rId2" Type="http://schemas.openxmlformats.org/officeDocument/2006/relationships/printerSettings" Target="printerSettings/printerSettings1.bin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7" Type="http://schemas.openxmlformats.org/officeDocument/2006/relationships/slide" Target="slides/slide1.xml"/><Relationship Id="rId6" Type="http://schemas.openxmlformats.org/officeDocument/2006/relationships/tableStyles" Target="tableStyles.xml"/></Relationships>
</file>

<file path=ppt/slideLayouts/_rels/slideLayout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'1.0' encoding='UTF-8' standalone='yes'?>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5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2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223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1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648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244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1587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027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6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236939"/>
      </p:ext>
    </p:extLst>
  </p:cSld>
  <p:clrMapOvr>
    <a:masterClrMapping/>
  </p:clrMapOvr>
</p:sldLayout>
</file>

<file path=ppt/slideMasters/_rels/slideMaster1.xml.rels><?xml version='1.0' encoding='UTF-8' standalone='yes'?>
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AD085-E8A6-8845-BD4E-CB4CCA059FC4}" type="datetimeFigureOut">
              <a:rPr lang="en-US" smtClean="0"/>
              <a:t>1/27/13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FF6DA9-008F-8B48-92A6-B652298478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97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'1.0' encoding='UTF-8' standalone='yes'?>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/>
      <p:sp>
        <p:nvSpPr>
          <p:cNvPr id="2" name="TextBox 1"/>
          <p:cNvSpPr txBox="1"/>
          <p:nvPr/>
        </p:nvSpPr>
        <p:spPr>
          <a:xfrm>
            <a:off x="1828800" y="1828800"/>
            <a:ext cx="1828800" cy="1828800"/>
          </a:xfrm>
          <a:prstGeom prst="rect">
            <a:avLst/>
          </a:prstGeom>
          <a:noFill/>
        </p:spPr>
        <p:txBody>
          <a:bodyPr>
            <a:spAutoFit/>
          </a:bodyPr>
          <a:lstStyle/>
          <a:p/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>generated using python-pptx</dc:description>
  <cp:lastModifiedBy>Steve Canny</cp:lastModifiedBy>
  <cp:revision>1</cp:revision>
  <dcterms:created xsi:type="dcterms:W3CDTF">2013-01-27T09:14:16Z</dcterms:created>
  <dcterms:modified xsi:type="dcterms:W3CDTF">2013-01-27T09:15:58Z</dcterms:modified>
  <cp:category/>
</cp:coreProperties>
</file>