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11" d="100"/>
          <a:sy n="211" d="100"/>
        </p:scale>
        <p:origin x="-236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718725" y="3244334"/>
            <a:ext cx="37433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Italic = True</a:t>
            </a:r>
            <a:r>
              <a:rPr lang="en-US" i="0" dirty="0" smtClean="0"/>
              <a:t> Italic = False</a:t>
            </a:r>
            <a:r>
              <a:rPr lang="en-US" dirty="0" smtClean="0"/>
              <a:t> Italic = None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74501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914400" y="914400"/>
            <a:ext cx="18037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 default textbox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914400" y="1828800"/>
            <a:ext cx="2177887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200" dirty="0" smtClean="0"/>
              <a:t>42pt text</a:t>
            </a:r>
            <a:endParaRPr lang="en-US" sz="4200" dirty="0"/>
          </a:p>
        </p:txBody>
      </p:sp>
    </p:spTree>
    <p:extLst>
      <p:ext uri="{BB962C8B-B14F-4D97-AF65-F5344CB8AC3E}">
        <p14:creationId xmlns:p14="http://schemas.microsoft.com/office/powerpoint/2010/main" val="15046452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14</Words>
  <Application>Microsoft Macintosh PowerPoint</Application>
  <PresentationFormat>On-screen Show (4:3)</PresentationFormat>
  <Paragraphs>3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12</cp:revision>
  <dcterms:created xsi:type="dcterms:W3CDTF">2012-11-17T11:07:40Z</dcterms:created>
  <dcterms:modified xsi:type="dcterms:W3CDTF">2014-04-15T03:59:21Z</dcterms:modified>
  <cp:category/>
</cp:coreProperties>
</file>

<file path=docProps/thumbnail.jpeg>
</file>