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4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7" Type="http://schemas.openxmlformats.org/officeDocument/2006/relationships/slide" Target="slides/slide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sp xmlns:a="http://schemas.openxmlformats.org/drawingml/2006/main"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 wrap="none" bIns="365760">
            <a:spAutoFit/>
          </a:bodyPr>
          <a:lstStyle/>
          <a:p/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