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-5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8725" y="3244334"/>
            <a:ext cx="374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Italic = True</a:t>
            </a:r>
            <a:r>
              <a:rPr lang="en-US" i="0" dirty="0" smtClean="0"/>
              <a:t> Italic = False</a:t>
            </a:r>
            <a:r>
              <a:rPr lang="en-US" dirty="0" smtClean="0"/>
              <a:t> Italic = 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450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10</cp:revision>
  <dcterms:created xsi:type="dcterms:W3CDTF">2012-11-17T11:07:40Z</dcterms:created>
  <dcterms:modified xsi:type="dcterms:W3CDTF">2013-11-04T06:43:30Z</dcterms:modified>
  <cp:category/>
</cp:coreProperties>
</file>