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4031-0056-CE4F-A241-C6E32D26DAFF}" type="datetimeFigureOut">
              <a:rPr lang="en-US" smtClean="0"/>
              <a:t>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7474-76E5-9B4E-BA5D-41407BFE8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840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4031-0056-CE4F-A241-C6E32D26DAFF}" type="datetimeFigureOut">
              <a:rPr lang="en-US" smtClean="0"/>
              <a:t>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7474-76E5-9B4E-BA5D-41407BFE8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67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4031-0056-CE4F-A241-C6E32D26DAFF}" type="datetimeFigureOut">
              <a:rPr lang="en-US" smtClean="0"/>
              <a:t>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7474-76E5-9B4E-BA5D-41407BFE8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59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4031-0056-CE4F-A241-C6E32D26DAFF}" type="datetimeFigureOut">
              <a:rPr lang="en-US" smtClean="0"/>
              <a:t>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7474-76E5-9B4E-BA5D-41407BFE8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506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4031-0056-CE4F-A241-C6E32D26DAFF}" type="datetimeFigureOut">
              <a:rPr lang="en-US" smtClean="0"/>
              <a:t>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7474-76E5-9B4E-BA5D-41407BFE8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094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4031-0056-CE4F-A241-C6E32D26DAFF}" type="datetimeFigureOut">
              <a:rPr lang="en-US" smtClean="0"/>
              <a:t>1/15/13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7474-76E5-9B4E-BA5D-41407BFE8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171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4031-0056-CE4F-A241-C6E32D26DAFF}" type="datetimeFigureOut">
              <a:rPr lang="en-US" smtClean="0"/>
              <a:t>1/15/13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7474-76E5-9B4E-BA5D-41407BFE8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768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4031-0056-CE4F-A241-C6E32D26DAFF}" type="datetimeFigureOut">
              <a:rPr lang="en-US" smtClean="0"/>
              <a:t>1/15/13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7474-76E5-9B4E-BA5D-41407BFE8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841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4031-0056-CE4F-A241-C6E32D26DAFF}" type="datetimeFigureOut">
              <a:rPr lang="en-US" smtClean="0"/>
              <a:t>1/15/13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7474-76E5-9B4E-BA5D-41407BFE8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341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4031-0056-CE4F-A241-C6E32D26DAFF}" type="datetimeFigureOut">
              <a:rPr lang="en-US" smtClean="0"/>
              <a:t>1/15/13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7474-76E5-9B4E-BA5D-41407BFE8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700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34031-0056-CE4F-A241-C6E32D26DAFF}" type="datetimeFigureOut">
              <a:rPr lang="en-US" smtClean="0"/>
              <a:t>1/15/13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C7474-76E5-9B4E-BA5D-41407BFE84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1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34031-0056-CE4F-A241-C6E32D26DAFF}" type="datetimeFigureOut">
              <a:rPr lang="en-US" smtClean="0"/>
              <a:t>1/15/13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C7474-76E5-9B4E-BA5D-41407BFE845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python-logo.gif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300" y="5953240"/>
            <a:ext cx="2679700" cy="90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243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with_images.pptx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containing multiple images, some placed multiple times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99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56px-Microsoft_Powerpoint_Ic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2859" y="3820107"/>
            <a:ext cx="3251200" cy="3251200"/>
          </a:xfrm>
          <a:prstGeom prst="rect">
            <a:avLst/>
          </a:prstGeom>
        </p:spPr>
      </p:pic>
      <p:pic>
        <p:nvPicPr>
          <p:cNvPr id="7" name="Picture 6" descr="Monty_python_foo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215" y="0"/>
            <a:ext cx="5613400" cy="504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617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 descr="holygrail017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14" y="1564904"/>
            <a:ext cx="7843973" cy="432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335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ython-icon.jpeg"/>
          <p:cNvPicPr>
            <a:picLocks noChangeAspect="1"/>
          </p:cNvPicPr>
          <p:nvPr/>
        </p:nvPicPr>
        <p:blipFill>
          <a:blip r:embed="rId2">
            <a:alphaModFix amt="6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133600"/>
            <a:ext cx="2590800" cy="2590800"/>
          </a:xfrm>
          <a:prstGeom prst="rect">
            <a:avLst/>
          </a:prstGeom>
        </p:spPr>
      </p:pic>
      <p:pic>
        <p:nvPicPr>
          <p:cNvPr id="4" name="Picture 3" descr="081114-dead-parrot-hmed-2p.jpeg"/>
          <p:cNvPicPr>
            <a:picLocks noChangeAspect="1"/>
          </p:cNvPicPr>
          <p:nvPr/>
        </p:nvPicPr>
        <p:blipFill>
          <a:blip r:embed="rId3">
            <a:alphaModFix amt="6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33" y="3460750"/>
            <a:ext cx="3619500" cy="2790825"/>
          </a:xfrm>
          <a:prstGeom prst="rect">
            <a:avLst/>
          </a:prstGeom>
        </p:spPr>
      </p:pic>
      <p:pic>
        <p:nvPicPr>
          <p:cNvPr id="7" name="Picture 6" descr="imgres.jpeg"/>
          <p:cNvPicPr>
            <a:picLocks noChangeAspect="1"/>
          </p:cNvPicPr>
          <p:nvPr/>
        </p:nvPicPr>
        <p:blipFill>
          <a:blip r:embed="rId4">
            <a:alphaModFix amt="5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966" y="625867"/>
            <a:ext cx="3606800" cy="2247900"/>
          </a:xfrm>
          <a:prstGeom prst="rect">
            <a:avLst/>
          </a:prstGeom>
        </p:spPr>
      </p:pic>
      <p:pic>
        <p:nvPicPr>
          <p:cNvPr id="8" name="Picture 7" descr="256px-Microsoft_Powerpoint_Ico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150" y="3892946"/>
            <a:ext cx="1926433" cy="1926433"/>
          </a:xfrm>
          <a:prstGeom prst="rect">
            <a:avLst/>
          </a:prstGeom>
        </p:spPr>
      </p:pic>
      <p:pic>
        <p:nvPicPr>
          <p:cNvPr id="9" name="Picture 8" descr="Monty_python_foot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620" y="465080"/>
            <a:ext cx="2860726" cy="2569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6240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9</Words>
  <Application>Microsoft Macintosh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with_images.pptx</vt:lpstr>
      <vt:lpstr>PowerPoint Presentation</vt:lpstr>
      <vt:lpstr>PowerPoint Presentation</vt:lpstr>
      <vt:lpstr>PowerPoint Presentation</vt:lpstr>
    </vt:vector>
  </TitlesOfParts>
  <Manager/>
  <Company>python-pptx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with_images.pptx</dc:title>
  <dc:subject/>
  <dc:creator>Steve Canny</dc:creator>
  <cp:keywords/>
  <dc:description>containing multiple images, some placed multiple times</dc:description>
  <cp:lastModifiedBy>Steve Canny</cp:lastModifiedBy>
  <cp:revision>4</cp:revision>
  <dcterms:created xsi:type="dcterms:W3CDTF">2013-01-16T02:11:32Z</dcterms:created>
  <dcterms:modified xsi:type="dcterms:W3CDTF">2013-01-16T05:12:35Z</dcterms:modified>
  <cp:category/>
</cp:coreProperties>
</file>