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6" d="100"/>
          <a:sy n="166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1828800"/>
            <a:ext cx="2743200" cy="3657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autoshape positioned at:</a:t>
            </a:r>
          </a:p>
          <a:p>
            <a:pPr algn="ctr"/>
            <a:r>
              <a:rPr lang="en-US" dirty="0" smtClean="0"/>
              <a:t>x = 1”, y = 2”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with dimensions:</a:t>
            </a:r>
          </a:p>
          <a:p>
            <a:pPr algn="ctr"/>
            <a:r>
              <a:rPr lang="en-US" dirty="0" smtClean="0"/>
              <a:t>cx = 3”, cy = 4”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68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ty-truth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28800"/>
            <a:ext cx="27432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17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25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Manager/>
  <Company>neopraxis.org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subject/>
  <dc:creator>python-pptx</dc:creator>
  <cp:keywords/>
  <dc:description/>
  <cp:lastModifiedBy>Steve Canny</cp:lastModifiedBy>
  <cp:revision>8</cp:revision>
  <dcterms:created xsi:type="dcterms:W3CDTF">2012-11-17T11:07:40Z</dcterms:created>
  <dcterms:modified xsi:type="dcterms:W3CDTF">2013-12-09T00:13:52Z</dcterms:modified>
  <cp:category/>
</cp:coreProperties>
</file>