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officeDocument/2006/relationships/extended-properties" Target="docProps/app.xml"/>
  <Relationship Id="rId4" Type="http://schemas.openxmlformats.org/package/2006/relationships/metadata/core-properties" Target="docProps/core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  <Relationship Id="rId3" Type="http://schemas.openxmlformats.org/officeDocument/2006/relationships/printerSettings" Target="printerSettings/printerSettings1.bin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heme" Target="theme/theme1.xml"/>
  <Relationship Id="rId7" Type="http://schemas.openxmlformats.org/officeDocument/2006/relationships/tableStyles" Target="tableStyles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5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9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6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6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1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9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7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8942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1019-2FE0-F64C-B7F8-8866D06F0971}" type="datetimeFigureOut">
              <a:rPr lang="en-US" smtClean="0"/>
              <a:t>6/20/13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A92BC-6C00-0A44-9D40-AD71C775B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4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Minimal Deck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Single slide, “White”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2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Minimal Deck</vt:lpstr>
    </vt:vector>
  </TitlesOfParts>
  <Manager/>
  <Company>Cisco Systems,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Title</dc:title>
  <cp:lastModifiedBy>Last Modified By</cp:lastModifiedBy>
  <cp:revision>9</cp:revision>
  <dcterms:modified xsi:type="dcterms:W3CDTF">2013-06-15T12:34:56Z</dcterms:modified>
  <dc:creator>Creator</dc:creator>
  <cp:category>Category</cp:category>
  <dc:description>Description</dc:description>
  <cp:contentStatus>Content Status</cp:contentStatus>
  <dcterms:created xsi:type="dcterms:W3CDTF">2013-06-15T12:34:56Z</dcterms:created>
  <dc:identifier>Identifier</dc:identifier>
  <cp:keywords>key; word; keyword</cp:keywords>
  <dc:language>Language</dc:language>
  <cp:lastPrinted>2013-06-15T12:34:56Z</cp:lastPrinted>
  <dc:subject>Subject</dc:subject>
  <cp:version>Version</cp:version>
</cp:coreProperties>
</file>