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  <Relationship Id="rId3" Type="http://schemas.openxmlformats.org/officeDocument/2006/relationships/extended-properties" Target="docProps/app.xml"/>
  <Relationship Id="rId4" Type="http://schemas.openxmlformats.org/package/2006/relationships/metadata/core-properties" Target="docProps/core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32" d="100"/>
          <a:sy n="132" d="100"/>
        </p:scale>
        <p:origin x="-143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
  <Relationship Id="rId1" Type="http://schemas.openxmlformats.org/officeDocument/2006/relationships/slideMaster" Target="slideMasters/slideMaster1.xml"/>
  <Relationship Id="rId2" Type="http://schemas.openxmlformats.org/officeDocument/2006/relationships/slide" Target="slides/slide1.xml"/>
  <Relationship Id="rId3" Type="http://schemas.openxmlformats.org/officeDocument/2006/relationships/printerSettings" Target="printerSettings/printerSettings1.bin"/>
  <Relationship Id="rId4" Type="http://schemas.openxmlformats.org/officeDocument/2006/relationships/presProps" Target="presProps.xml"/>
  <Relationship Id="rId5" Type="http://schemas.openxmlformats.org/officeDocument/2006/relationships/viewProps" Target="viewProps.xml"/>
  <Relationship Id="rId6" Type="http://schemas.openxmlformats.org/officeDocument/2006/relationships/theme" Target="theme/theme1.xml"/>
  <Relationship Id="rId7" Type="http://schemas.openxmlformats.org/officeDocument/2006/relationships/tableStyles" Target="tableStyles.xml"/>
</Relationships>
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0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2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3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4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5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6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7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8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9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2724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2501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6946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50682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88679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19605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4217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480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35952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14742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758942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slideLayout" Target="../slideLayouts/slideLayout2.xml"/>
  <Relationship Id="rId3" Type="http://schemas.openxmlformats.org/officeDocument/2006/relationships/slideLayout" Target="../slideLayouts/slideLayout3.xml"/>
  <Relationship Id="rId4" Type="http://schemas.openxmlformats.org/officeDocument/2006/relationships/slideLayout" Target="../slideLayouts/slideLayout4.xml"/>
  <Relationship Id="rId5" Type="http://schemas.openxmlformats.org/officeDocument/2006/relationships/slideLayout" Target="../slideLayouts/slideLayout5.xml"/>
  <Relationship Id="rId6" Type="http://schemas.openxmlformats.org/officeDocument/2006/relationships/slideLayout" Target="../slideLayouts/slideLayout6.xml"/>
  <Relationship Id="rId7" Type="http://schemas.openxmlformats.org/officeDocument/2006/relationships/slideLayout" Target="../slideLayouts/slideLayout7.xml"/>
  <Relationship Id="rId8" Type="http://schemas.openxmlformats.org/officeDocument/2006/relationships/slideLayout" Target="../slideLayouts/slideLayout8.xml"/>
  <Relationship Id="rId9" Type="http://schemas.openxmlformats.org/officeDocument/2006/relationships/slideLayout" Target="../slideLayouts/slideLayout9.xml"/>
  <Relationship Id="rId10" Type="http://schemas.openxmlformats.org/officeDocument/2006/relationships/slideLayout" Target="../slideLayouts/slideLayout10.xml"/>
  <Relationship Id="rId11" Type="http://schemas.openxmlformats.org/officeDocument/2006/relationships/slideLayout" Target="../slideLayouts/slideLayout11.xml"/>
  <Relationship Id="rId1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C51019-2FE0-F64C-B7F8-8866D06F0971}" type="datetimeFigureOut">
              <a:rPr lang="en-US" smtClean="0"/>
              <a:t>6/20/13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9A92BC-6C00-0A44-9D40-AD71C775B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1438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slide1.xml><?xml version="1.0" encoding="utf-8"?>
<p:sld xmlns:a="http://schemas.openxmlformats.org/drawingml/2006/main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Minimal Deck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Single slide, “White” template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82236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9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Minimal Deck</vt:lpstr>
    </vt:vector>
  </TitlesOfParts>
  <Manager/>
  <Company>Cisco Systems, Inc.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>
  <dc:title>Title</dc:title>
  <cp:lastModifiedBy>Last Modified By</cp:lastModifiedBy>
  <cp:revision>9</cp:revision>
  <dcterms:modified xsi:type="dcterms:W3CDTF">2013-06-15T12:34:56Z</dcterms:modified>
  <dc:creator>Creator</dc:creator>
  <cp:category>Category</cp:category>
  <dc:description>Description</dc:description>
  <cp:contentStatus>Content Status</cp:contentStatus>
  <dcterms:created xsi:type="dcterms:W3CDTF">2013-06-15T12:34:56Z</dcterms:created>
  <dc:identifier>Identifier</dc:identifier>
  <cp:keywords>key; word; keyword</cp:keywords>
  <dc:language>Language</dc:language>
  <cp:lastPrinted>2013-06-15T12:34:56Z</cp:lastPrinted>
  <dc:subject>Subject</dc:subject>
  <cp:version>Version</cp:version>
</cp:coreProperties>
</file>

<file path=docProps/thumbnail.jpeg>
</file>