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printerSettings" Target="printerSettings/printerSettings1.bin"/>
  <Relationship Id="rId3" Type="http://schemas.openxmlformats.org/officeDocument/2006/relationships/presProps" Target="presProps.xml"/>
  <Relationship Id="rId4" Type="http://schemas.openxmlformats.org/officeDocument/2006/relationships/viewProps" Target="viewProps.xml"/>
  <Relationship Id="rId5" Type="http://schemas.openxmlformats.org/officeDocument/2006/relationships/theme" Target="theme/theme1.xml"/>
  <Relationship Id="rId6" Type="http://schemas.openxmlformats.org/officeDocument/2006/relationships/tableStyles" Target="tableStyles.xml"/>
  <Relationship Id="rId7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slide1.xml><?xml version="1.0" encoding="utf-8"?>
<p:sld xmlns:a="http://schemas.openxmlformats.org/drawingml/2006/main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Chevron 1"/>
          <p:cNvSpPr/>
          <p:nvPr/>
        </p:nvSpPr>
        <p:spPr>
          <a:xfrm>
            <a:off x="914400" y="914400"/>
            <a:ext cx="914400" cy="914400"/>
          </a:xfrm>
          <a:prstGeom prst="chevron">
            <a:avLst>
              <a:gd name="adj" fmla="val 1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