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interSettings" Target="printerSettings/printerSettings1.bin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heme" Target="theme/theme1.xml"/>
  <Relationship Id="rId6" Type="http://schemas.openxmlformats.org/officeDocument/2006/relationships/tableStyles" Target="tableStyles.xml"/>
  <Relationship Id="rId7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828800"/>
            <a:ext cx="2743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python-pptx was here!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