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07C1D"/>
    <a:srgbClr val="3DD84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1208" y="2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B199E-F126-144A-AF29-A88293BD0BE4}" type="datetimeFigureOut">
              <a:rPr lang="fr-FR" smtClean="0"/>
              <a:t>20/01/11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4E4A2-BCCB-BC4D-883F-C8CE966B989E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5645" y="797088"/>
          <a:ext cx="8701501" cy="5191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  <a:gridCol w="51185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-0-1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-0-2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-0-3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P1-1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P1-2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P1-3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P2-1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P2-2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P2-3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P3-1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P3-2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P3-3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P4-1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P4-2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P4-3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P5-1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N09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N10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N11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1" name="Grouper 40"/>
          <p:cNvGrpSpPr/>
          <p:nvPr/>
        </p:nvGrpSpPr>
        <p:grpSpPr>
          <a:xfrm>
            <a:off x="6398704" y="4251063"/>
            <a:ext cx="1860549" cy="1270794"/>
            <a:chOff x="3333751" y="2439194"/>
            <a:chExt cx="1860549" cy="1270794"/>
          </a:xfrm>
        </p:grpSpPr>
        <p:cxnSp>
          <p:nvCxnSpPr>
            <p:cNvPr id="22" name="Connecteur droit avec flèche 21"/>
            <p:cNvCxnSpPr/>
            <p:nvPr/>
          </p:nvCxnSpPr>
          <p:spPr>
            <a:xfrm rot="16200000" flipV="1">
              <a:off x="4268081" y="2689047"/>
              <a:ext cx="1049074" cy="5493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rot="16200000" flipV="1">
              <a:off x="4390316" y="2927966"/>
              <a:ext cx="687918" cy="432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rot="10800000">
              <a:off x="4517932" y="3169444"/>
              <a:ext cx="375803" cy="3188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rot="10800000">
              <a:off x="3333751" y="3708400"/>
              <a:ext cx="1559983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rot="5400000" flipH="1" flipV="1">
              <a:off x="4668175" y="2963731"/>
              <a:ext cx="1050662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rot="10800000">
              <a:off x="3970866" y="3169449"/>
              <a:ext cx="922868" cy="378085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rot="10800000">
              <a:off x="3424768" y="3169449"/>
              <a:ext cx="1468967" cy="466984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r 41"/>
          <p:cNvGrpSpPr/>
          <p:nvPr/>
        </p:nvGrpSpPr>
        <p:grpSpPr>
          <a:xfrm>
            <a:off x="4315885" y="3140361"/>
            <a:ext cx="1860549" cy="1270794"/>
            <a:chOff x="3333751" y="2439194"/>
            <a:chExt cx="1860549" cy="1270794"/>
          </a:xfrm>
        </p:grpSpPr>
        <p:cxnSp>
          <p:nvCxnSpPr>
            <p:cNvPr id="43" name="Connecteur droit avec flèche 42"/>
            <p:cNvCxnSpPr/>
            <p:nvPr/>
          </p:nvCxnSpPr>
          <p:spPr>
            <a:xfrm rot="16200000" flipV="1">
              <a:off x="4268081" y="2689047"/>
              <a:ext cx="1049074" cy="5493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rot="16200000" flipV="1">
              <a:off x="4390316" y="2927966"/>
              <a:ext cx="687918" cy="432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rot="10800000">
              <a:off x="4517932" y="3169444"/>
              <a:ext cx="375803" cy="3188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rot="10800000">
              <a:off x="3333751" y="3708400"/>
              <a:ext cx="1559983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rot="5400000" flipH="1" flipV="1">
              <a:off x="4668175" y="2963731"/>
              <a:ext cx="1050662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 rot="10800000">
              <a:off x="3970866" y="3169449"/>
              <a:ext cx="922868" cy="378085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rot="10800000">
              <a:off x="3424768" y="3169449"/>
              <a:ext cx="1468967" cy="466984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r 49"/>
          <p:cNvGrpSpPr/>
          <p:nvPr/>
        </p:nvGrpSpPr>
        <p:grpSpPr>
          <a:xfrm>
            <a:off x="2329508" y="2049723"/>
            <a:ext cx="1860549" cy="1270794"/>
            <a:chOff x="3333751" y="2439194"/>
            <a:chExt cx="1860549" cy="1270794"/>
          </a:xfrm>
        </p:grpSpPr>
        <p:cxnSp>
          <p:nvCxnSpPr>
            <p:cNvPr id="51" name="Connecteur droit avec flèche 50"/>
            <p:cNvCxnSpPr/>
            <p:nvPr/>
          </p:nvCxnSpPr>
          <p:spPr>
            <a:xfrm rot="16200000" flipV="1">
              <a:off x="4268081" y="2689047"/>
              <a:ext cx="1049074" cy="5493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 rot="16200000" flipV="1">
              <a:off x="4390316" y="2927966"/>
              <a:ext cx="687918" cy="432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rot="10800000">
              <a:off x="4517932" y="3169444"/>
              <a:ext cx="375803" cy="3188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 rot="10800000">
              <a:off x="3333751" y="3708400"/>
              <a:ext cx="1559983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 rot="5400000" flipH="1" flipV="1">
              <a:off x="4668175" y="2963731"/>
              <a:ext cx="1050662" cy="1588"/>
            </a:xfrm>
            <a:prstGeom prst="straightConnector1">
              <a:avLst/>
            </a:prstGeom>
            <a:ln>
              <a:solidFill>
                <a:srgbClr val="3DD84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 rot="10800000">
              <a:off x="3970866" y="3169449"/>
              <a:ext cx="922868" cy="378085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 rot="10800000">
              <a:off x="3424768" y="3169449"/>
              <a:ext cx="1468967" cy="466984"/>
            </a:xfrm>
            <a:prstGeom prst="straightConnector1">
              <a:avLst/>
            </a:prstGeom>
            <a:ln>
              <a:solidFill>
                <a:srgbClr val="F07C1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Ellipse 57"/>
          <p:cNvSpPr/>
          <p:nvPr/>
        </p:nvSpPr>
        <p:spPr>
          <a:xfrm>
            <a:off x="1735663" y="3185045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>
                <a:solidFill>
                  <a:srgbClr val="3DD84C"/>
                </a:solidFill>
              </a:rPr>
              <a:t>-</a:t>
            </a:r>
            <a:r>
              <a:rPr lang="fr-FR" sz="1100" b="1" dirty="0" smtClean="0">
                <a:solidFill>
                  <a:srgbClr val="3DD84C"/>
                </a:solidFill>
              </a:rPr>
              <a:t>3</a:t>
            </a:r>
            <a:endParaRPr lang="fr-FR" sz="1100" b="1" dirty="0">
              <a:solidFill>
                <a:srgbClr val="3DD84C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1888063" y="2632598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ln>
                  <a:solidFill>
                    <a:srgbClr val="F07C1D"/>
                  </a:solidFill>
                </a:ln>
                <a:solidFill>
                  <a:srgbClr val="3DD84C"/>
                </a:solidFill>
              </a:rPr>
              <a:t>-2</a:t>
            </a:r>
            <a:endParaRPr lang="fr-FR" sz="1100" b="1" dirty="0">
              <a:ln>
                <a:solidFill>
                  <a:srgbClr val="F07C1D"/>
                </a:solidFill>
              </a:ln>
              <a:solidFill>
                <a:srgbClr val="3DD84C"/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2499784" y="2400553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ln>
                  <a:solidFill>
                    <a:srgbClr val="F07C1D"/>
                  </a:solidFill>
                </a:ln>
                <a:solidFill>
                  <a:srgbClr val="3DD84C"/>
                </a:solidFill>
              </a:rPr>
              <a:t>-1</a:t>
            </a:r>
            <a:endParaRPr lang="fr-FR" sz="1100" b="1" dirty="0">
              <a:ln>
                <a:solidFill>
                  <a:srgbClr val="F07C1D"/>
                </a:solidFill>
              </a:ln>
              <a:solidFill>
                <a:srgbClr val="3DD84C"/>
              </a:solidFill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2966622" y="2116128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ln>
                  <a:solidFill>
                    <a:srgbClr val="FF0000"/>
                  </a:solidFill>
                </a:ln>
                <a:solidFill>
                  <a:srgbClr val="3DD84C"/>
                </a:solidFill>
              </a:rPr>
              <a:t>+1</a:t>
            </a:r>
            <a:endParaRPr lang="fr-FR" sz="1100" b="1" dirty="0">
              <a:ln>
                <a:solidFill>
                  <a:srgbClr val="FF0000"/>
                </a:solidFill>
              </a:ln>
              <a:solidFill>
                <a:srgbClr val="3DD84C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3212741" y="1651000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ln>
                  <a:solidFill>
                    <a:srgbClr val="FF0000"/>
                  </a:solidFill>
                </a:ln>
                <a:solidFill>
                  <a:srgbClr val="3DD84C"/>
                </a:solidFill>
              </a:rPr>
              <a:t>+2</a:t>
            </a:r>
            <a:endParaRPr lang="fr-FR" sz="1100" b="1" dirty="0">
              <a:ln>
                <a:solidFill>
                  <a:srgbClr val="FF0000"/>
                </a:solidFill>
              </a:ln>
              <a:solidFill>
                <a:srgbClr val="3DD84C"/>
              </a:solidFill>
            </a:endParaRPr>
          </a:p>
        </p:txBody>
      </p:sp>
      <p:sp>
        <p:nvSpPr>
          <p:cNvPr id="64" name="Ellipse 63"/>
          <p:cNvSpPr/>
          <p:nvPr/>
        </p:nvSpPr>
        <p:spPr>
          <a:xfrm>
            <a:off x="3914662" y="1423986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rgbClr val="3DD84C"/>
                </a:solidFill>
              </a:rPr>
              <a:t>+3</a:t>
            </a:r>
            <a:endParaRPr lang="fr-FR" sz="1100" b="1" dirty="0">
              <a:solidFill>
                <a:srgbClr val="3DD84C"/>
              </a:solidFill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3021452" y="2485228"/>
            <a:ext cx="492239" cy="29475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</a:t>
            </a:r>
            <a:endParaRPr lang="fr-FR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77</Words>
  <Application>Microsoft Macintosh PowerPoint</Application>
  <PresentationFormat>Présentation à l'écran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UJF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 Coissac</dc:creator>
  <cp:lastModifiedBy>Eric Coissac</cp:lastModifiedBy>
  <cp:revision>3</cp:revision>
  <dcterms:created xsi:type="dcterms:W3CDTF">2011-01-20T12:45:45Z</dcterms:created>
  <dcterms:modified xsi:type="dcterms:W3CDTF">2011-01-20T15:11:20Z</dcterms:modified>
</cp:coreProperties>
</file>